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3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45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49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3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3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3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05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0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3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7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52B4-1988-4C64-86E2-A858639C5F8B}" type="datetimeFigureOut">
              <a:rPr lang="it-IT" smtClean="0"/>
              <a:t>29/02/2020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865E-1110-495A-9971-400216636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5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C28EC-30F6-43D8-A63F-016233D93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325731"/>
          </a:xfrm>
        </p:spPr>
        <p:txBody>
          <a:bodyPr>
            <a:normAutofit/>
          </a:bodyPr>
          <a:lstStyle/>
          <a:p>
            <a:r>
              <a:rPr lang="it-IT" sz="4400" dirty="0"/>
              <a:t>Corso di formazione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F9BEA0-0CBE-4488-A512-195A28C77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2308194"/>
            <a:ext cx="8673427" cy="2778711"/>
          </a:xfrm>
        </p:spPr>
        <p:txBody>
          <a:bodyPr>
            <a:normAutofit fontScale="92500" lnSpcReduction="20000"/>
          </a:bodyPr>
          <a:lstStyle/>
          <a:p>
            <a:r>
              <a:rPr lang="it-IT" sz="4400" b="1" dirty="0"/>
              <a:t>TURISMO E ATTIVITÀ </a:t>
            </a:r>
          </a:p>
          <a:p>
            <a:r>
              <a:rPr lang="it-IT" sz="4400" b="1" dirty="0"/>
              <a:t>CON GLI ANIMALI</a:t>
            </a:r>
          </a:p>
          <a:p>
            <a:endParaRPr lang="it-IT" b="1" dirty="0"/>
          </a:p>
          <a:p>
            <a:r>
              <a:rPr lang="it-IT" b="1" dirty="0"/>
              <a:t>Docenti</a:t>
            </a:r>
          </a:p>
          <a:p>
            <a:r>
              <a:rPr lang="it-IT" sz="2400" dirty="0"/>
              <a:t>Dott.ssa CHIARA GRASSO, Etologa</a:t>
            </a:r>
          </a:p>
          <a:p>
            <a:r>
              <a:rPr lang="it-IT" sz="2400" dirty="0"/>
              <a:t>Dott. CHRISTIAN LENZI, Biologo Naturalista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EC0738-E5FE-4497-BBCC-3C65DD98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55" y="5636580"/>
            <a:ext cx="3087288" cy="9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"/>
    </mc:Choice>
    <mc:Fallback xmlns="">
      <p:transition spd="slow" advTm="53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5F6F819-D451-4A2A-A92E-5B699CCB9A8F}"/>
              </a:ext>
            </a:extLst>
          </p:cNvPr>
          <p:cNvSpPr/>
          <p:nvPr/>
        </p:nvSpPr>
        <p:spPr>
          <a:xfrm>
            <a:off x="2189825" y="2613392"/>
            <a:ext cx="7812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TUTTI I DIRITTI SONO RISERVATI. QUESTO MATERIALE APPARTIENE ALL’ASSOCIAZIONE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ETICOSCIENZA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E NON PUÒ ESSERE COPIATO, MODIFICATO, DIFFUSO GRATUITAMENTE O VENDUTO PER DENARO SENZA L’ESPRESSA AUTORIZZAZIONE DELL’ASSOCIAZIONE STESSA.</a:t>
            </a:r>
          </a:p>
        </p:txBody>
      </p:sp>
    </p:spTree>
    <p:extLst>
      <p:ext uri="{BB962C8B-B14F-4D97-AF65-F5344CB8AC3E}">
        <p14:creationId xmlns:p14="http://schemas.microsoft.com/office/powerpoint/2010/main" val="378849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B08A5-EF71-4119-90EC-2572B4EF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SANTUARI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EF6BD-34A5-4E43-A369-A78D6A7A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285" y="1344723"/>
            <a:ext cx="1362252" cy="1682562"/>
          </a:xfrm>
        </p:spPr>
        <p:txBody>
          <a:bodyPr/>
          <a:lstStyle/>
          <a:p>
            <a:r>
              <a:rPr lang="it-IT" dirty="0"/>
              <a:t>TOUR</a:t>
            </a:r>
          </a:p>
          <a:p>
            <a:endParaRPr lang="it-IT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726736-D1D2-47B1-8425-297560435C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4" end="8206.44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4439" y="4103996"/>
            <a:ext cx="487362" cy="487362"/>
          </a:xfrm>
          <a:prstGeom prst="rect">
            <a:avLst/>
          </a:prstGeom>
        </p:spPr>
      </p:pic>
      <p:pic>
        <p:nvPicPr>
          <p:cNvPr id="8194" name="Picture 2" descr="Risultato immagini per bird of eden sanctuary">
            <a:extLst>
              <a:ext uri="{FF2B5EF4-FFF2-40B4-BE49-F238E27FC236}">
                <a16:creationId xmlns:a16="http://schemas.microsoft.com/office/drawing/2014/main" id="{664B6877-E1E2-4398-A12D-080035C2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42" y="1225118"/>
            <a:ext cx="5877017" cy="44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67"/>
    </mc:Choice>
    <mc:Fallback xmlns="">
      <p:transition spd="slow" advTm="140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nt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10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 Light</vt:lpstr>
      <vt:lpstr>Rockwell</vt:lpstr>
      <vt:lpstr>Wingdings</vt:lpstr>
      <vt:lpstr>Atlante</vt:lpstr>
      <vt:lpstr>Corso di formazione</vt:lpstr>
      <vt:lpstr>Presentazione standard di PowerPoint</vt:lpstr>
      <vt:lpstr>SANTUARI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</dc:title>
  <dc:creator>Christian Lenzi</dc:creator>
  <cp:lastModifiedBy>Christian Lenzi</cp:lastModifiedBy>
  <cp:revision>2</cp:revision>
  <dcterms:created xsi:type="dcterms:W3CDTF">2020-02-29T18:43:03Z</dcterms:created>
  <dcterms:modified xsi:type="dcterms:W3CDTF">2020-02-29T18:43:53Z</dcterms:modified>
</cp:coreProperties>
</file>